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63" r:id="rId10"/>
    <p:sldId id="275" r:id="rId11"/>
    <p:sldId id="27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homme, intérieur, gens&#10;&#10;Description générée automatiquement">
            <a:extLst>
              <a:ext uri="{FF2B5EF4-FFF2-40B4-BE49-F238E27FC236}">
                <a16:creationId xmlns:a16="http://schemas.microsoft.com/office/drawing/2014/main" id="{EF27F135-1CA0-463E-BCB9-E20C86FA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>
            <a:off x="121317" y="1147979"/>
            <a:ext cx="6490239" cy="42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3290F42-C1A0-46A3-9ACA-6229A6CF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6990"/>
              </p:ext>
            </p:extLst>
          </p:nvPr>
        </p:nvGraphicFramePr>
        <p:xfrm>
          <a:off x="344805" y="2369592"/>
          <a:ext cx="5751195" cy="300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968866685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400917184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389473127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933482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 PI3B+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Arduino UNO Rev3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2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 électrique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7-12V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07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Température de fonctionnement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0-50°C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 communiqué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35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Ports entrées/sorties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40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12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08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de programmation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75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Mémoire vive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1GB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 kB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34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Emplacement carte SD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54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Connexion Wi-Fi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38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40€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20€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Arduino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39464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44C537F-A22F-41E6-84F7-31D21058E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11859"/>
              </p:ext>
            </p:extLst>
          </p:nvPr>
        </p:nvGraphicFramePr>
        <p:xfrm>
          <a:off x="6181847" y="2539857"/>
          <a:ext cx="5802630" cy="2560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4833548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497081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145305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332498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BU-353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 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18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Chipset GPS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 SiRF Star III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UB-5010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2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Interface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USB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GPIO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07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Fréquence trames NMEA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Max 10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14213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Récepteur 20 canaux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 code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C/A, WAAS, EGNOS, MSAS, GAGAN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33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Dimensions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53mm*19mm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53mm*47mm*23mm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230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80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35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36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Précision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10m (2D RMS)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1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39€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23€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SIM28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1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97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6D1DAACD-424A-40E4-AF51-984346E6E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08547"/>
              </p:ext>
            </p:extLst>
          </p:nvPr>
        </p:nvGraphicFramePr>
        <p:xfrm>
          <a:off x="286934" y="2247288"/>
          <a:ext cx="5802630" cy="34150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155288347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816733637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285242834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575642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6884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5V/1A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5V/2.4A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7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Longueur des câbles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1.20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cm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0773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 de mise en place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Plug-and-Play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d’une installation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32848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Courant qui passe plus quand la voiture et à l’arrêt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Equivalent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77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Protection de surintensité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5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13.90€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Adaptateur allume-cigare 5V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95820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1D4A0CC-75FC-424F-BC47-0E786B3E4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97496"/>
              </p:ext>
            </p:extLst>
          </p:nvPr>
        </p:nvGraphicFramePr>
        <p:xfrm>
          <a:off x="6265737" y="2864852"/>
          <a:ext cx="5802630" cy="195199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219180412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190980126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2137234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96836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6605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Compilation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 interpréteur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Pré-compilé avant exécution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4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Efficience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Simplifié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traditionnel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6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Facile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0800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Collection des déchets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5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Cross-platform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43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Dynamique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Python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7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18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BD75143-6C0B-4E22-91E7-AB700AAA5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82" y="1873946"/>
            <a:ext cx="5667096" cy="4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texte, carte, blanc&#10;&#10;Description générée automatiquement">
            <a:extLst>
              <a:ext uri="{FF2B5EF4-FFF2-40B4-BE49-F238E27FC236}">
                <a16:creationId xmlns:a16="http://schemas.microsoft.com/office/drawing/2014/main" id="{25796F51-0352-4996-85E9-0D92522C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75" y="1768400"/>
            <a:ext cx="5116450" cy="4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10938933" y="5413547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746</Words>
  <Application>Microsoft Office PowerPoint</Application>
  <PresentationFormat>Grand écran</PresentationFormat>
  <Paragraphs>287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33</cp:revision>
  <dcterms:created xsi:type="dcterms:W3CDTF">2020-01-21T10:17:40Z</dcterms:created>
  <dcterms:modified xsi:type="dcterms:W3CDTF">2020-03-06T10:12:05Z</dcterms:modified>
</cp:coreProperties>
</file>